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8.jpeg" ContentType="image/jpeg"/>
  <Override PartName="/ppt/media/image27.jpeg" ContentType="image/jpeg"/>
  <Override PartName="/ppt/media/image21.jpeg" ContentType="image/jpeg"/>
  <Override PartName="/ppt/media/image20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6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4.jpeg" ContentType="image/jpeg"/>
  <Override PartName="/ppt/media/image10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955EE0D-9B3F-4CF0-8B0D-94860353F994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---Lizzie---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Introduction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latin typeface="Ubuntu"/>
                <a:ea typeface="Ubuntu"/>
              </a:rPr>
              <a:t>We are AberSailbot!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latin typeface="Ubuntu"/>
                <a:ea typeface="Ubuntu"/>
              </a:rPr>
              <a:t>Student led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latin typeface="Ubuntu"/>
                <a:ea typeface="Ubuntu"/>
              </a:rPr>
              <a:t>Few members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latin typeface="Ubuntu"/>
                <a:ea typeface="Ubuntu"/>
              </a:rPr>
              <a:t>Want more to join</a:t>
            </a: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64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64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Fill form (abersailbot.co.uk/joinus)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Give us email in ThinkTank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Facebook Message, Tweet, Email</a:t>
            </a:r>
            <a:endParaRPr b="0" lang="en-GB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20120" cy="1268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tIns="91440" bIns="91440" anchor="b"/>
          <a:p>
            <a:r>
              <a:rPr b="0" lang="en-GB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090471F-7AD5-498F-A2D4-269A2D9519EF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raz 6" descr=""/>
          <p:cNvPicPr/>
          <p:nvPr/>
        </p:nvPicPr>
        <p:blipFill>
          <a:blip r:embed="rId1"/>
          <a:stretch/>
        </p:blipFill>
        <p:spPr>
          <a:xfrm>
            <a:off x="0" y="111600"/>
            <a:ext cx="9143640" cy="6634440"/>
          </a:xfrm>
          <a:prstGeom prst="rect">
            <a:avLst/>
          </a:prstGeom>
          <a:ln>
            <a:noFill/>
          </a:ln>
        </p:spPr>
      </p:pic>
      <p:pic>
        <p:nvPicPr>
          <p:cNvPr id="46" name="Google Shape;55;p13" descr=""/>
          <p:cNvPicPr/>
          <p:nvPr/>
        </p:nvPicPr>
        <p:blipFill>
          <a:blip r:embed="rId2"/>
          <a:stretch/>
        </p:blipFill>
        <p:spPr>
          <a:xfrm>
            <a:off x="136440" y="4032000"/>
            <a:ext cx="374544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The Team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3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50" name="Group 4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51" name="CustomShape 5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52" name="Google Shape;65;p14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3" name="Google Shape;66;p14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4" name="Google Shape;67;p14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5" name="CustomShape 6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6" name="Obraz 6" descr=""/>
          <p:cNvPicPr/>
          <p:nvPr/>
        </p:nvPicPr>
        <p:blipFill>
          <a:blip r:embed="rId4"/>
          <a:stretch/>
        </p:blipFill>
        <p:spPr>
          <a:xfrm>
            <a:off x="1440" y="1820160"/>
            <a:ext cx="9149400" cy="38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What do we do?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3"/>
          <p:cNvSpPr/>
          <p:nvPr/>
        </p:nvSpPr>
        <p:spPr>
          <a:xfrm>
            <a:off x="3978360" y="1077480"/>
            <a:ext cx="4799520" cy="47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Build Autonomous Robotic Sailing Boats</a:t>
            </a:r>
            <a:endParaRPr b="0" lang="en-GB" sz="2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Write code</a:t>
            </a:r>
            <a:endParaRPr b="0" lang="en-GB" sz="2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Solve the ton of issues that we find/create</a:t>
            </a:r>
            <a:endParaRPr b="0" lang="en-GB" sz="2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Go to competitions</a:t>
            </a:r>
            <a:endParaRPr b="0" lang="en-GB" sz="2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Show the public what we do</a:t>
            </a:r>
            <a:endParaRPr b="0" lang="en-GB" sz="26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Have fun</a:t>
            </a:r>
            <a:endParaRPr b="0" lang="en-GB" sz="2600" spc="-1" strike="noStrike">
              <a:latin typeface="Arial"/>
            </a:endParaRPr>
          </a:p>
        </p:txBody>
      </p:sp>
      <p:grpSp>
        <p:nvGrpSpPr>
          <p:cNvPr id="60" name="Group 4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61" name="Group 5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62" name="CustomShape 6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63" name="Google Shape;81;p15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4" name="Google Shape;82;p15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5" name="Google Shape;83;p15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6" name="CustomShape 7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" name="Image 2" descr=""/>
          <p:cNvPicPr/>
          <p:nvPr/>
        </p:nvPicPr>
        <p:blipFill>
          <a:blip r:embed="rId4"/>
          <a:stretch/>
        </p:blipFill>
        <p:spPr>
          <a:xfrm>
            <a:off x="287640" y="1223640"/>
            <a:ext cx="3690000" cy="492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The Boats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71" name="Group 4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72" name="CustomShape 5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73" name="Google Shape;94;p16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4" name="Google Shape;95;p16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5" name="Google Shape;96;p16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6" name="CustomShape 6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" name="Google Shape;98;p16" descr=""/>
          <p:cNvPicPr/>
          <p:nvPr/>
        </p:nvPicPr>
        <p:blipFill>
          <a:blip r:embed="rId4"/>
          <a:srcRect l="35769" t="7243" r="26655" b="0"/>
          <a:stretch/>
        </p:blipFill>
        <p:spPr>
          <a:xfrm>
            <a:off x="486360" y="1722240"/>
            <a:ext cx="2322720" cy="3822120"/>
          </a:xfrm>
          <a:prstGeom prst="rect">
            <a:avLst/>
          </a:prstGeom>
          <a:ln>
            <a:noFill/>
          </a:ln>
        </p:spPr>
      </p:pic>
      <p:pic>
        <p:nvPicPr>
          <p:cNvPr id="78" name="Google Shape;99;p16" descr=""/>
          <p:cNvPicPr/>
          <p:nvPr/>
        </p:nvPicPr>
        <p:blipFill>
          <a:blip r:embed="rId5"/>
          <a:stretch/>
        </p:blipFill>
        <p:spPr>
          <a:xfrm>
            <a:off x="3078000" y="2292840"/>
            <a:ext cx="2987280" cy="2271960"/>
          </a:xfrm>
          <a:prstGeom prst="rect">
            <a:avLst/>
          </a:prstGeom>
          <a:ln>
            <a:noFill/>
          </a:ln>
        </p:spPr>
      </p:pic>
      <p:pic>
        <p:nvPicPr>
          <p:cNvPr id="79" name="Google Shape;100;p16" descr=""/>
          <p:cNvPicPr/>
          <p:nvPr/>
        </p:nvPicPr>
        <p:blipFill>
          <a:blip r:embed="rId6"/>
          <a:srcRect l="38334" t="9398" r="0" b="14198"/>
          <a:stretch/>
        </p:blipFill>
        <p:spPr>
          <a:xfrm>
            <a:off x="6254280" y="1579320"/>
            <a:ext cx="2653560" cy="410796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486360" y="554472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Dewi’r Ddraig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" name="CustomShape 8"/>
          <p:cNvSpPr/>
          <p:nvPr/>
        </p:nvSpPr>
        <p:spPr>
          <a:xfrm>
            <a:off x="6419520" y="568764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Kitty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Polystyrene Boats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" name="Group 3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85" name="Group 4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86" name="CustomShape 5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87" name="Google Shape;94;p16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8" name="Google Shape;95;p16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" name="Google Shape;96;p16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0" name="CustomShape 6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CustomShape 7"/>
          <p:cNvSpPr/>
          <p:nvPr/>
        </p:nvSpPr>
        <p:spPr>
          <a:xfrm>
            <a:off x="486360" y="554472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4"/>
          <a:srcRect l="15153" t="0" r="0" b="7578"/>
          <a:stretch/>
        </p:blipFill>
        <p:spPr>
          <a:xfrm rot="16200000">
            <a:off x="-551880" y="1703880"/>
            <a:ext cx="4032000" cy="292788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rcRect l="17318" t="0" r="1381" b="17738"/>
          <a:stretch/>
        </p:blipFill>
        <p:spPr>
          <a:xfrm rot="16200000">
            <a:off x="2346480" y="2058480"/>
            <a:ext cx="4163040" cy="28080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rcRect l="21454" t="0" r="4884" b="0"/>
          <a:stretch/>
        </p:blipFill>
        <p:spPr>
          <a:xfrm>
            <a:off x="5765040" y="1036440"/>
            <a:ext cx="3162960" cy="32209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7"/>
          <a:srcRect l="14798" t="3536" r="4098" b="4812"/>
          <a:stretch/>
        </p:blipFill>
        <p:spPr>
          <a:xfrm>
            <a:off x="5709960" y="3827520"/>
            <a:ext cx="3362040" cy="25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Plan for this year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4053240" y="1107360"/>
            <a:ext cx="5287320" cy="35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Virtual Machine Autonomy Challenge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Virtual World Robotic Sailing Championships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2900" spc="-1" strike="noStrike">
              <a:latin typeface="Arial"/>
            </a:endParaRPr>
          </a:p>
        </p:txBody>
      </p:sp>
      <p:grpSp>
        <p:nvGrpSpPr>
          <p:cNvPr id="99" name="Group 4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00" name="Group 5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01" name="CustomShape 6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02" name="Google Shape;81;p15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3" name="Google Shape;82;p15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" name="Google Shape;83;p15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5" name="CustomShape 7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CustomShape 8"/>
          <p:cNvSpPr/>
          <p:nvPr/>
        </p:nvSpPr>
        <p:spPr>
          <a:xfrm>
            <a:off x="40680" y="4104000"/>
            <a:ext cx="8959320" cy="17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Finish polystyrene boats we started last year.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Be ready to return to in person events next year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29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4"/>
          <a:srcRect l="17160" t="26685" r="18270" b="2443"/>
          <a:stretch/>
        </p:blipFill>
        <p:spPr>
          <a:xfrm>
            <a:off x="72360" y="1296000"/>
            <a:ext cx="403452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60" y="24480"/>
            <a:ext cx="9143640" cy="609552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-42480" y="0"/>
            <a:ext cx="915768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Arial"/>
                <a:ea typeface="Arial"/>
              </a:rPr>
              <a:t>Thanks for Listening!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Arial"/>
                <a:ea typeface="Arial"/>
              </a:rPr>
              <a:t>JOIN US!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Arial"/>
              </a:rPr>
              <a:t>abersailbot.co.uk/joinus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grpSp>
        <p:nvGrpSpPr>
          <p:cNvPr id="110" name="Group 2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11" name="Group 3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12" name="CustomShape 4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13" name="Google Shape;250;p25" descr=""/>
              <p:cNvPicPr/>
              <p:nvPr/>
            </p:nvPicPr>
            <p:blipFill>
              <a:blip r:embed="rId2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" name="Google Shape;251;p25" descr=""/>
              <p:cNvPicPr/>
              <p:nvPr/>
            </p:nvPicPr>
            <p:blipFill>
              <a:blip r:embed="rId3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" name="Google Shape;252;p25" descr=""/>
              <p:cNvPicPr/>
              <p:nvPr/>
            </p:nvPicPr>
            <p:blipFill>
              <a:blip r:embed="rId4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16" name="CustomShape 5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Application>LibreOffice/6.0.7.3$Linux_X86_64 LibreOffice_project/00m0$Build-3</Application>
  <Words>248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Line Macaire</dc:creator>
  <dc:description/>
  <dc:language>en-GB</dc:language>
  <cp:lastModifiedBy/>
  <dcterms:modified xsi:type="dcterms:W3CDTF">2021-01-19T13:39:35Z</dcterms:modified>
  <cp:revision>28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